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2" r:id="rId2"/>
    <p:sldId id="617" r:id="rId3"/>
    <p:sldId id="618" r:id="rId4"/>
    <p:sldId id="619" r:id="rId5"/>
    <p:sldId id="62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E2"/>
    <a:srgbClr val="E7F8F8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A9CA3-63D2-450A-97BC-9A601B2D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B65196-8F16-415E-9F83-471535B7B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2EAB51-9988-4B4C-B04C-31533D9C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A936CD-365F-4131-B228-4E83CEB1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A0DD64-82F0-439C-9A55-40FD59D4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65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F84ECA-538A-4860-A3A0-69DFDE82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77E71DA-239A-4201-B183-6B7B42CD5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BE27F3-A27A-4BA4-BACB-31A4EC69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306B32-43EB-4A57-A2FF-1D41CEFD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9A7636-49F4-480F-9942-0C3BA84A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56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1804B2-502B-4450-8624-C7F96CB46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0EEBDE-59CA-4BC8-8BFF-9C22E8EE9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B6A2DB-F4EE-487F-8B15-A76D3AD1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191A18-665F-4242-8394-65341C08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30020D-1F86-4D5A-BBBE-28D1175A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00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07DC20-5C6A-4748-80AF-74E03A266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3810"/>
            <a:ext cx="9069352" cy="61104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AFFD3BB-4B55-4D7C-9A84-623FB36A1677}"/>
              </a:ext>
            </a:extLst>
          </p:cNvPr>
          <p:cNvSpPr/>
          <p:nvPr userDrawn="1"/>
        </p:nvSpPr>
        <p:spPr>
          <a:xfrm>
            <a:off x="0" y="6539632"/>
            <a:ext cx="12192000" cy="265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35DD60-7203-4D4B-959F-E4C744B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2864" y="6568034"/>
            <a:ext cx="374119" cy="208382"/>
          </a:xfrm>
        </p:spPr>
        <p:txBody>
          <a:bodyPr/>
          <a:lstStyle>
            <a:lvl1pPr algn="ctr">
              <a:defRPr sz="900" b="0"/>
            </a:lvl1pPr>
          </a:lstStyle>
          <a:p>
            <a:fld id="{5388F264-747A-4745-A9FE-7C82838F5DC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E745A9C7-17F3-48C1-A267-D7CA1468774A}"/>
              </a:ext>
            </a:extLst>
          </p:cNvPr>
          <p:cNvCxnSpPr>
            <a:cxnSpLocks/>
          </p:cNvCxnSpPr>
          <p:nvPr userDrawn="1"/>
        </p:nvCxnSpPr>
        <p:spPr>
          <a:xfrm>
            <a:off x="11483339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9DA4AA6-988D-4B5A-93E9-8556F6FE75DF}"/>
              </a:ext>
            </a:extLst>
          </p:cNvPr>
          <p:cNvCxnSpPr>
            <a:cxnSpLocks/>
          </p:cNvCxnSpPr>
          <p:nvPr userDrawn="1"/>
        </p:nvCxnSpPr>
        <p:spPr>
          <a:xfrm>
            <a:off x="11874403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Group 41">
            <a:extLst>
              <a:ext uri="{FF2B5EF4-FFF2-40B4-BE49-F238E27FC236}">
                <a16:creationId xmlns:a16="http://schemas.microsoft.com/office/drawing/2014/main" id="{44E3335C-AB70-447C-8349-F87B0E8319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42192729"/>
              </p:ext>
            </p:extLst>
          </p:nvPr>
        </p:nvGraphicFramePr>
        <p:xfrm>
          <a:off x="0" y="0"/>
          <a:ext cx="12192000" cy="324479"/>
        </p:xfrm>
        <a:graphic>
          <a:graphicData uri="http://schemas.openxmlformats.org/drawingml/2006/table">
            <a:tbl>
              <a:tblPr/>
              <a:tblGrid>
                <a:gridCol w="765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2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Key Screen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Workflow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Description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01B0900C-C815-4339-B8F8-B990197C92F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4479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96629B2A-3DB9-4530-8794-6A6B2ECDFF08}"/>
              </a:ext>
            </a:extLst>
          </p:cNvPr>
          <p:cNvCxnSpPr>
            <a:cxnSpLocks/>
          </p:cNvCxnSpPr>
          <p:nvPr userDrawn="1"/>
        </p:nvCxnSpPr>
        <p:spPr>
          <a:xfrm>
            <a:off x="9069355" y="317236"/>
            <a:ext cx="0" cy="61104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508EFBC-74E8-4B1A-A02E-F7357D937C9F}"/>
              </a:ext>
            </a:extLst>
          </p:cNvPr>
          <p:cNvSpPr txBox="1"/>
          <p:nvPr userDrawn="1"/>
        </p:nvSpPr>
        <p:spPr>
          <a:xfrm>
            <a:off x="130629" y="655680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비엘에프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511337-7803-43C7-B325-A5E1CC5CEF35}"/>
              </a:ext>
            </a:extLst>
          </p:cNvPr>
          <p:cNvSpPr txBox="1"/>
          <p:nvPr userDrawn="1"/>
        </p:nvSpPr>
        <p:spPr>
          <a:xfrm>
            <a:off x="9164761" y="6556809"/>
            <a:ext cx="22124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CONNECT.ED Platform Renewal Storyboard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A8A094-11EF-442E-934C-39BCA630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997DE4-440E-4EE8-BD1E-FE079F559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18BFC8-68E0-42B4-8689-1EC89531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D07EC8-66C3-4AD3-AB91-244C7A4F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30D5BE-6A8B-4563-A15E-2213F6AD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9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4CE99-880F-4C32-AEBE-553306B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750FE2-B18F-4BFF-B300-40F27E0A2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55C53D-A8A2-49AA-9748-3DF13AA3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D48534-EB62-41B5-ACA2-023BB13E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39CDAE-3B22-42AF-8A2F-18C1CA7C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47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65AFA4-E0BB-4647-8CDE-28C0B0C0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BBEF58-8FD8-4D7A-84D0-DC1B81F6C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379F62-6510-427D-802C-8BEDEBA08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00FD52-1B13-45E0-A3D5-820CDB8F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759D18-AFD0-4F12-A34F-8FDBEE0A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2D4F92-C753-4CAA-B2D7-781C5F7B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23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8ED2BD-D5ED-4EDC-B0AB-28ADE85F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4A67354-C5DF-40F4-A53D-5C3055E1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B453CE-D5C3-4EBE-81B3-89514B338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57B9874-5F12-45C2-A450-57A852AF1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1B98CD3-7F92-463C-8D52-943ADDAD8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9276F2-B9B0-4B06-8CD5-5686410B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19D4A4-7D74-4089-A850-1FF819B7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71E9CD-2E99-49EA-AD7B-455615C4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6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69313-07ED-416B-ABE9-2B5E6AB4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FA7EA79-BDDF-4B09-9B98-D799FA46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85A153-D00E-403D-884C-40FA6A57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BB02923-C744-4D0D-9486-3817FA97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85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AF895B5-863F-409D-8016-B89C8221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833C03C-9C64-4A01-A122-3FF9064F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B6AF2B4-BC98-48D9-9788-88343233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59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DFA55-5F3B-4B32-A6AD-B8FECE0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E5AD18-C1E2-426E-B07A-FF973F2C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0FB729A-4FAB-403E-A38F-F14B8FC14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F2283B-1870-4051-AA6A-2A0AD27F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B9336A-F0EF-4C6A-8209-FC2DA91F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C3435D-8B33-4554-AE3E-4C119C04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5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789310-65D6-4314-A802-A89E1713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ECF677-E915-4980-9CDE-D703FD9B7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417A6C-F08B-47DA-BA48-D0EB3B5C2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76355C-E8CD-4EFD-B2AD-881C8389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95286C-492D-4CE2-873C-B84D5C9C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47C299-4BBD-4761-A99D-59E55153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22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FEC48B-AE65-4ED9-82C7-5F835D2B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48B1AB-1B9E-4913-A52B-B5912E2A2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99A3B2-7E9C-4F26-85D6-A6778F532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61D-7C51-42FD-87DD-774F7729302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E59974-8C5F-41D2-801B-5D8A0D397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65EA18-67D4-4962-87DD-D9E473816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47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1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승인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정상적으로 회원가입이 완료되었습니다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14150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4054557" y="247076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00252" y="284512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2974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212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2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반려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아쉽지만 이번 회원가입 신청은 반려되었습니다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반려 사유는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커넥티드로</a:t>
            </a:r>
            <a:r>
              <a:rPr lang="ko-KR" altLang="en-US" sz="1200" dirty="0">
                <a:solidFill>
                  <a:schemeClr val="tx1"/>
                </a:solidFill>
              </a:rPr>
              <a:t> 문의해주시길 바랍니다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43543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4054557" y="247076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00252" y="284512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2974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80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384787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47757"/>
              </p:ext>
            </p:extLst>
          </p:nvPr>
        </p:nvGraphicFramePr>
        <p:xfrm>
          <a:off x="1109395" y="24430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등록일시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/mm/dd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3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학교등록 신청 완료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귀중한 학교 정보를 등록해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이제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커넥티드의</a:t>
            </a:r>
            <a:r>
              <a:rPr lang="ko-KR" altLang="en-US" sz="1200" dirty="0">
                <a:solidFill>
                  <a:schemeClr val="tx1"/>
                </a:solidFill>
              </a:rPr>
              <a:t> 모든 학생 및 학부모님들께 정보가 공유됩니다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더욱 정확하고 최신 정보는 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/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3340319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952368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911473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915888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5734131" y="246612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293060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343613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220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학교</a:t>
            </a:r>
            <a:r>
              <a:rPr lang="en-US" altLang="ko-KR" sz="900" dirty="0"/>
              <a:t>/</a:t>
            </a:r>
            <a:r>
              <a:rPr lang="ko-KR" altLang="en-US" sz="900" dirty="0"/>
              <a:t>프로그램 미사용에서 사용으로 바뀐 일시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 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501914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2807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143304"/>
              </p:ext>
            </p:extLst>
          </p:nvPr>
        </p:nvGraphicFramePr>
        <p:xfrm>
          <a:off x="1109395" y="24430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신규 지원자 발생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</a:t>
            </a:r>
            <a:r>
              <a:rPr lang="ko-KR" altLang="en-US" sz="1200" dirty="0">
                <a:solidFill>
                  <a:schemeClr val="tx1"/>
                </a:solidFill>
              </a:rPr>
              <a:t>에 새로운 학생이 지원했습니다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/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3340319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952368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911473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915888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46612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293060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343613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636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학교</a:t>
            </a:r>
            <a:r>
              <a:rPr lang="en-US" altLang="ko-KR" sz="900" dirty="0"/>
              <a:t>/</a:t>
            </a:r>
            <a:r>
              <a:rPr lang="ko-KR" altLang="en-US" sz="900" dirty="0"/>
              <a:t>프로그램 미사용에서 사용으로 바뀐 일시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지원자명</a:t>
            </a:r>
            <a:r>
              <a:rPr lang="en-US" altLang="ko-KR" sz="900" dirty="0"/>
              <a:t>, </a:t>
            </a:r>
            <a:r>
              <a:rPr lang="ko-KR" altLang="en-US" sz="900" dirty="0"/>
              <a:t>국적</a:t>
            </a:r>
            <a:r>
              <a:rPr lang="en-US" altLang="ko-KR" sz="900" dirty="0"/>
              <a:t>, </a:t>
            </a:r>
            <a:r>
              <a:rPr lang="ko-KR" altLang="en-US" sz="900" dirty="0"/>
              <a:t>생년월일</a:t>
            </a:r>
            <a:r>
              <a:rPr lang="en-US" altLang="ko-KR" sz="900" dirty="0"/>
              <a:t>, </a:t>
            </a:r>
            <a:r>
              <a:rPr lang="ko-KR" altLang="en-US" sz="900" dirty="0"/>
              <a:t>성별</a:t>
            </a:r>
            <a:r>
              <a:rPr lang="en-US" altLang="ko-KR" sz="900" dirty="0"/>
              <a:t>, </a:t>
            </a:r>
            <a:r>
              <a:rPr lang="ko-KR" altLang="en-US" sz="900" dirty="0"/>
              <a:t>모국어</a:t>
            </a: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501914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4200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/>
        </p:nvGraphicFramePr>
        <p:xfrm>
          <a:off x="1109395" y="24430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5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지원자 서류 업로드 완료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학교등록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</a:t>
            </a:r>
            <a:r>
              <a:rPr lang="en-US" altLang="ko-KR" sz="1200" dirty="0">
                <a:solidFill>
                  <a:schemeClr val="tx1"/>
                </a:solidFill>
              </a:rPr>
              <a:t>B</a:t>
            </a:r>
            <a:r>
              <a:rPr lang="ko-KR" altLang="en-US" sz="1200" dirty="0">
                <a:solidFill>
                  <a:schemeClr val="tx1"/>
                </a:solidFill>
              </a:rPr>
              <a:t>의 서류가 업로드 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/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학교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프로그램명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3340319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952368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911473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915888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211590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46612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293060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343613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428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</a:t>
            </a:r>
            <a:r>
              <a:rPr lang="ko-KR" altLang="en-US" sz="900" dirty="0"/>
              <a:t>메일 수신자가 관리하는 학교</a:t>
            </a:r>
            <a:r>
              <a:rPr lang="en-US" altLang="ko-KR" sz="900" dirty="0"/>
              <a:t> / </a:t>
            </a:r>
            <a:r>
              <a:rPr lang="ko-KR" altLang="en-US" sz="900" dirty="0"/>
              <a:t>프로그램명 자동입력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*</a:t>
            </a:r>
            <a:r>
              <a:rPr lang="ko-KR" altLang="en-US" sz="900" dirty="0"/>
              <a:t>수집 데이터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온라인학교</a:t>
            </a:r>
            <a:r>
              <a:rPr lang="en-US" altLang="ko-KR" sz="900" dirty="0"/>
              <a:t>: </a:t>
            </a:r>
            <a:r>
              <a:rPr lang="ko-KR" altLang="en-US" sz="900" dirty="0"/>
              <a:t>학교명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단기활동</a:t>
            </a:r>
            <a:r>
              <a:rPr lang="en-US" altLang="ko-KR" sz="900" dirty="0"/>
              <a:t>: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온라인 단기활동</a:t>
            </a:r>
            <a:r>
              <a:rPr lang="en-US" altLang="ko-KR" sz="900" dirty="0"/>
              <a:t>: </a:t>
            </a:r>
            <a:r>
              <a:rPr lang="ko-KR" altLang="en-US" sz="900" dirty="0"/>
              <a:t>온라인 </a:t>
            </a:r>
            <a:r>
              <a:rPr lang="ko-KR" altLang="en-US" sz="900" dirty="0" err="1"/>
              <a:t>액티비티명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학교</a:t>
            </a:r>
            <a:r>
              <a:rPr lang="en-US" altLang="ko-KR" sz="900" dirty="0"/>
              <a:t>/</a:t>
            </a:r>
            <a:r>
              <a:rPr lang="ko-KR" altLang="en-US" sz="900" dirty="0"/>
              <a:t>프로그램 미사용에서 사용으로 바뀐 일시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501914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7876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940</Words>
  <Application>Microsoft Office PowerPoint</Application>
  <PresentationFormat>와이드스크린</PresentationFormat>
  <Paragraphs>201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커넥티드(CONNECT.ED)</dc:creator>
  <cp:lastModifiedBy>커넥티드(CONNECT.ED)</cp:lastModifiedBy>
  <cp:revision>26</cp:revision>
  <dcterms:created xsi:type="dcterms:W3CDTF">2020-12-30T06:35:07Z</dcterms:created>
  <dcterms:modified xsi:type="dcterms:W3CDTF">2021-05-14T09:22:56Z</dcterms:modified>
</cp:coreProperties>
</file>