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2" r:id="rId1"/>
  </p:sldMasterIdLst>
  <p:notesMasterIdLst>
    <p:notesMasterId r:id="rId7"/>
  </p:notesMasterIdLst>
  <p:handoutMasterIdLst>
    <p:handoutMasterId r:id="rId8"/>
  </p:handoutMasterIdLst>
  <p:sldIdLst>
    <p:sldId id="763" r:id="rId2"/>
    <p:sldId id="764" r:id="rId3"/>
    <p:sldId id="761" r:id="rId4"/>
    <p:sldId id="765" r:id="rId5"/>
    <p:sldId id="762" r:id="rId6"/>
  </p:sldIdLst>
  <p:sldSz cx="9906000" cy="6858000" type="A4"/>
  <p:notesSz cx="6807200" cy="9939338"/>
  <p:defaultTextStyle>
    <a:defPPr>
      <a:defRPr lang="ko-KR"/>
    </a:defPPr>
    <a:lvl1pPr marL="0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0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3128" userDrawn="1">
          <p15:clr>
            <a:srgbClr val="A4A3A4"/>
          </p15:clr>
        </p15:guide>
        <p15:guide id="6" pos="2142" userDrawn="1">
          <p15:clr>
            <a:srgbClr val="A4A3A4"/>
          </p15:clr>
        </p15:guide>
        <p15:guide id="7" orient="horz" pos="3129" userDrawn="1">
          <p15:clr>
            <a:srgbClr val="A4A3A4"/>
          </p15:clr>
        </p15:guide>
        <p15:guide id="8" pos="2143" userDrawn="1">
          <p15:clr>
            <a:srgbClr val="A4A3A4"/>
          </p15:clr>
        </p15:guide>
        <p15:guide id="9" orient="horz" pos="3131" userDrawn="1">
          <p15:clr>
            <a:srgbClr val="A4A3A4"/>
          </p15:clr>
        </p15:guide>
        <p15:guide id="10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6699"/>
    <a:srgbClr val="BD9882"/>
    <a:srgbClr val="00CC99"/>
    <a:srgbClr val="006600"/>
    <a:srgbClr val="FEDEDE"/>
    <a:srgbClr val="D6E6F5"/>
    <a:srgbClr val="FF3399"/>
    <a:srgbClr val="FDB1B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5" autoAdjust="0"/>
    <p:restoredTop sz="99423" autoAdjust="0"/>
  </p:normalViewPr>
  <p:slideViewPr>
    <p:cSldViewPr>
      <p:cViewPr varScale="1">
        <p:scale>
          <a:sx n="116" d="100"/>
          <a:sy n="116" d="100"/>
        </p:scale>
        <p:origin x="1266" y="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6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5" d="100"/>
          <a:sy n="125" d="100"/>
        </p:scale>
        <p:origin x="-4980" y="-90"/>
      </p:cViewPr>
      <p:guideLst>
        <p:guide orient="horz" pos="3126"/>
        <p:guide pos="2140"/>
        <p:guide orient="horz" pos="3127"/>
        <p:guide pos="2141"/>
        <p:guide orient="horz" pos="3128"/>
        <p:guide pos="2142"/>
        <p:guide orient="horz" pos="3129"/>
        <p:guide pos="2143"/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7"/>
            <a:ext cx="2949575" cy="498475"/>
          </a:xfrm>
          <a:prstGeom prst="rect">
            <a:avLst/>
          </a:prstGeom>
        </p:spPr>
        <p:txBody>
          <a:bodyPr vert="horz" lIns="91395" tIns="45700" rIns="91395" bIns="4570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044" y="7"/>
            <a:ext cx="2949575" cy="498475"/>
          </a:xfrm>
          <a:prstGeom prst="rect">
            <a:avLst/>
          </a:prstGeom>
        </p:spPr>
        <p:txBody>
          <a:bodyPr vert="horz" lIns="91395" tIns="45700" rIns="91395" bIns="45700" rtlCol="0"/>
          <a:lstStyle>
            <a:lvl1pPr algn="r">
              <a:defRPr sz="1200"/>
            </a:lvl1pPr>
          </a:lstStyle>
          <a:p>
            <a:fld id="{92F73CF6-EFE9-49BD-8385-C9F5EE467125}" type="datetimeFigureOut">
              <a:rPr lang="ko-KR" altLang="en-US" smtClean="0"/>
              <a:t>2020-12-28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0865"/>
            <a:ext cx="2949575" cy="498475"/>
          </a:xfrm>
          <a:prstGeom prst="rect">
            <a:avLst/>
          </a:prstGeom>
        </p:spPr>
        <p:txBody>
          <a:bodyPr vert="horz" lIns="91395" tIns="45700" rIns="91395" bIns="4570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044" y="9440865"/>
            <a:ext cx="2949575" cy="498475"/>
          </a:xfrm>
          <a:prstGeom prst="rect">
            <a:avLst/>
          </a:prstGeom>
        </p:spPr>
        <p:txBody>
          <a:bodyPr vert="horz" lIns="91395" tIns="45700" rIns="91395" bIns="45700" rtlCol="0" anchor="b"/>
          <a:lstStyle>
            <a:lvl1pPr algn="r">
              <a:defRPr sz="1200"/>
            </a:lvl1pPr>
          </a:lstStyle>
          <a:p>
            <a:fld id="{62CDA4D5-BBC9-41E7-A6A2-C0AB0FE3C6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72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6" y="6"/>
            <a:ext cx="2949787" cy="496967"/>
          </a:xfrm>
          <a:prstGeom prst="rect">
            <a:avLst/>
          </a:prstGeom>
        </p:spPr>
        <p:txBody>
          <a:bodyPr vert="horz" lIns="91441" tIns="45723" rIns="91441" bIns="4572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5" y="6"/>
            <a:ext cx="2949787" cy="496967"/>
          </a:xfrm>
          <a:prstGeom prst="rect">
            <a:avLst/>
          </a:prstGeom>
        </p:spPr>
        <p:txBody>
          <a:bodyPr vert="horz" lIns="91441" tIns="45723" rIns="91441" bIns="45723" rtlCol="0"/>
          <a:lstStyle>
            <a:lvl1pPr algn="r">
              <a:defRPr sz="1200"/>
            </a:lvl1pPr>
          </a:lstStyle>
          <a:p>
            <a:fld id="{A4175B8C-DF90-4444-88E4-F1D95D87E965}" type="datetimeFigureOut">
              <a:rPr lang="ko-KR" altLang="en-US" smtClean="0"/>
              <a:pPr/>
              <a:t>2020-12-28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848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1" tIns="45723" rIns="91441" bIns="4572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441" tIns="45723" rIns="91441" bIns="4572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6" y="9440654"/>
            <a:ext cx="2949787" cy="496967"/>
          </a:xfrm>
          <a:prstGeom prst="rect">
            <a:avLst/>
          </a:prstGeom>
        </p:spPr>
        <p:txBody>
          <a:bodyPr vert="horz" lIns="91441" tIns="45723" rIns="91441" bIns="4572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5" y="9440654"/>
            <a:ext cx="2949787" cy="496967"/>
          </a:xfrm>
          <a:prstGeom prst="rect">
            <a:avLst/>
          </a:prstGeom>
        </p:spPr>
        <p:txBody>
          <a:bodyPr vert="horz" lIns="91441" tIns="45723" rIns="91441" bIns="45723" rtlCol="0" anchor="b"/>
          <a:lstStyle>
            <a:lvl1pPr algn="r">
              <a:defRPr sz="1200"/>
            </a:lvl1pPr>
          </a:lstStyle>
          <a:p>
            <a:fld id="{78405DAE-064F-4E16-A6EA-40DBFA52F8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680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81625" cy="372586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05DAE-064F-4E16-A6EA-40DBFA52F806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2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5016-0CE9-49F3-B8D2-461B0C3D6C1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5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00DB6-95EC-49A7-BD4C-E70999BD684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9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A2795-EB37-4315-A2CE-135DB393795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2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32"/>
          <p:cNvSpPr>
            <a:spLocks noChangeArrowheads="1"/>
          </p:cNvSpPr>
          <p:nvPr userDrawn="1"/>
        </p:nvSpPr>
        <p:spPr bwMode="auto">
          <a:xfrm>
            <a:off x="7048998" y="6524151"/>
            <a:ext cx="28570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200" b="1" i="1" dirty="0">
                <a:solidFill>
                  <a:srgbClr val="FA0000"/>
                </a:solidFill>
                <a:cs typeface="Andalus" pitchFamily="18" charset="-78"/>
              </a:rPr>
              <a:t>Value Creation From Technology</a:t>
            </a:r>
            <a:endParaRPr lang="ko-KR" altLang="en-US" sz="1200" b="1" i="1" dirty="0">
              <a:solidFill>
                <a:srgbClr val="FA0000"/>
              </a:solidFill>
              <a:cs typeface="Andalus" pitchFamily="18" charset="-78"/>
            </a:endParaRPr>
          </a:p>
        </p:txBody>
      </p:sp>
      <p:sp>
        <p:nvSpPr>
          <p:cNvPr id="14" name="자유형 13"/>
          <p:cNvSpPr/>
          <p:nvPr userDrawn="1"/>
        </p:nvSpPr>
        <p:spPr>
          <a:xfrm>
            <a:off x="1715362" y="449294"/>
            <a:ext cx="7902039" cy="404822"/>
          </a:xfrm>
          <a:custGeom>
            <a:avLst/>
            <a:gdLst>
              <a:gd name="connsiteX0" fmla="*/ 0 w 7029450"/>
              <a:gd name="connsiteY0" fmla="*/ 251803 h 404822"/>
              <a:gd name="connsiteX1" fmla="*/ 2162175 w 7029450"/>
              <a:gd name="connsiteY1" fmla="*/ 394678 h 404822"/>
              <a:gd name="connsiteX2" fmla="*/ 4962525 w 7029450"/>
              <a:gd name="connsiteY2" fmla="*/ 4153 h 404822"/>
              <a:gd name="connsiteX3" fmla="*/ 7029450 w 7029450"/>
              <a:gd name="connsiteY3" fmla="*/ 223228 h 40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9450" h="404822">
                <a:moveTo>
                  <a:pt x="0" y="251803"/>
                </a:moveTo>
                <a:cubicBezTo>
                  <a:pt x="667544" y="343878"/>
                  <a:pt x="1335088" y="435953"/>
                  <a:pt x="2162175" y="394678"/>
                </a:cubicBezTo>
                <a:cubicBezTo>
                  <a:pt x="2989262" y="353403"/>
                  <a:pt x="4151313" y="32728"/>
                  <a:pt x="4962525" y="4153"/>
                </a:cubicBezTo>
                <a:cubicBezTo>
                  <a:pt x="5773738" y="-24422"/>
                  <a:pt x="6401594" y="99403"/>
                  <a:pt x="7029450" y="223228"/>
                </a:cubicBezTo>
              </a:path>
            </a:pathLst>
          </a:custGeom>
          <a:noFill/>
          <a:ln w="6350" cap="rnd"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10957"/>
          <a:stretch/>
        </p:blipFill>
        <p:spPr>
          <a:xfrm>
            <a:off x="-29231" y="422"/>
            <a:ext cx="2265961" cy="807730"/>
          </a:xfrm>
          <a:prstGeom prst="rect">
            <a:avLst/>
          </a:prstGeom>
        </p:spPr>
      </p:pic>
      <p:sp>
        <p:nvSpPr>
          <p:cNvPr id="18" name="텍스트 개체 틀 17"/>
          <p:cNvSpPr>
            <a:spLocks noGrp="1"/>
          </p:cNvSpPr>
          <p:nvPr>
            <p:ph type="body" sz="quarter" idx="13"/>
          </p:nvPr>
        </p:nvSpPr>
        <p:spPr>
          <a:xfrm>
            <a:off x="1598627" y="44627"/>
            <a:ext cx="8190910" cy="576062"/>
          </a:xfrm>
        </p:spPr>
        <p:txBody>
          <a:bodyPr anchor="ctr">
            <a:noAutofit/>
          </a:bodyPr>
          <a:lstStyle>
            <a:lvl1pPr>
              <a:buNone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8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9918-E6BB-432D-A8F8-AC60DB3964C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223" y="6381328"/>
            <a:ext cx="9906000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-223" y="2"/>
            <a:ext cx="9907200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223" y="6381330"/>
            <a:ext cx="9907200" cy="23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7257256" y="6504573"/>
            <a:ext cx="2563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</a:rPr>
              <a:t>Value Creation From Technology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6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02E3-8D33-4F3D-B7C7-251592AF8EB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0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DEAE-93DF-4C5D-B8B3-A56BFDA3550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-223" y="6381328"/>
            <a:ext cx="9906000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223" y="2"/>
            <a:ext cx="9907200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-223" y="6381330"/>
            <a:ext cx="9907200" cy="23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7257256" y="6504573"/>
            <a:ext cx="2563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</a:rPr>
              <a:t>Value Creation From Technology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3" y="1535115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1F306-9F63-4D26-9200-67D01FD9E31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-223" y="6381328"/>
            <a:ext cx="9906000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-223" y="2"/>
            <a:ext cx="9907200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-223" y="6381330"/>
            <a:ext cx="9907200" cy="23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7257256" y="6504573"/>
            <a:ext cx="2563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</a:rPr>
              <a:t>Value Creation From Technology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D711-DAEC-41E7-BCCE-97D973D9FCF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-223" y="6381328"/>
            <a:ext cx="9906000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223" y="2"/>
            <a:ext cx="9907200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-223" y="6381330"/>
            <a:ext cx="9907200" cy="23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7257256" y="6504573"/>
            <a:ext cx="2563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</a:rPr>
              <a:t>Value Creation From Technology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5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</p:spPr>
        <p:txBody>
          <a:bodyPr/>
          <a:lstStyle/>
          <a:p>
            <a:fld id="{A9F8D711-DAEC-41E7-BCCE-97D973D9FCF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-223" y="6381328"/>
            <a:ext cx="9906000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-223" y="2"/>
            <a:ext cx="9907200" cy="457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-223" y="6381330"/>
            <a:ext cx="9907200" cy="234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7257256" y="6504573"/>
            <a:ext cx="2563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i="1" dirty="0">
                <a:solidFill>
                  <a:srgbClr val="FF0000"/>
                </a:solidFill>
              </a:rPr>
              <a:t>Value Creation From Technology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9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1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1914-6B2B-4507-8C3B-681EC42BF71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3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2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40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CE56-2D8E-4D66-9002-E3AC405EFE2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 flipH="1">
            <a:off x="6521451" y="6237315"/>
            <a:ext cx="147741" cy="484163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-231576" y="6492181"/>
            <a:ext cx="2601385" cy="3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8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Noto Sans Korean Medium" pitchFamily="34" charset="-127"/>
                <a:ea typeface="Noto Sans Korean Medium" pitchFamily="34" charset="-127"/>
              </a:defRPr>
            </a:lvl1pPr>
          </a:lstStyle>
          <a:p>
            <a:fld id="{47C2A942-B78E-48FC-8EFB-B55B217D18F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2020-12-28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362567" y="-28997"/>
            <a:ext cx="254254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bg1">
                    <a:lumMod val="85000"/>
                  </a:schemeClr>
                </a:solidFill>
                <a:latin typeface="Noto Sans Korean Medium" pitchFamily="34" charset="-127"/>
                <a:ea typeface="Noto Sans Korean Medium" pitchFamily="34" charset="-127"/>
              </a:defRPr>
            </a:lvl1pPr>
          </a:lstStyle>
          <a:p>
            <a:fld id="{1CE12531-6FF3-4A70-ADD4-1CF142C0B40C}" type="slidenum">
              <a:rPr lang="ko-KR" alt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defTabSz="1072866" rtl="0" eaLnBrk="1" latinLnBrk="1" hangingPunct="1">
        <a:spcBef>
          <a:spcPct val="0"/>
        </a:spcBef>
        <a:buNone/>
        <a:defRPr sz="5200" kern="1200" spc="-176">
          <a:solidFill>
            <a:schemeClr val="tx1"/>
          </a:solidFill>
          <a:latin typeface="Noto Sans Korean Bold" pitchFamily="34" charset="-127"/>
          <a:ea typeface="Noto Sans Korean Bold" pitchFamily="34" charset="-127"/>
          <a:cs typeface="+mj-cs"/>
        </a:defRPr>
      </a:lvl1pPr>
    </p:titleStyle>
    <p:bodyStyle>
      <a:lvl1pPr marL="402325" indent="-402325" algn="l" defTabSz="1072866" rtl="0" eaLnBrk="1" latinLnBrk="1" hangingPunct="1">
        <a:spcBef>
          <a:spcPct val="20000"/>
        </a:spcBef>
        <a:buFont typeface="Arial" pitchFamily="34" charset="0"/>
        <a:buChar char="•"/>
        <a:defRPr sz="3800" kern="1200" spc="-117" baseline="0">
          <a:solidFill>
            <a:schemeClr val="tx1"/>
          </a:solidFill>
          <a:latin typeface="Noto Sans Korean Medium" pitchFamily="34" charset="-127"/>
          <a:ea typeface="Noto Sans Korean Medium" pitchFamily="34" charset="-127"/>
          <a:cs typeface="+mn-cs"/>
        </a:defRPr>
      </a:lvl1pPr>
      <a:lvl2pPr marL="871703" indent="-335270" algn="l" defTabSz="1072866" rtl="0" eaLnBrk="1" latinLnBrk="1" hangingPunct="1">
        <a:spcBef>
          <a:spcPct val="20000"/>
        </a:spcBef>
        <a:buFont typeface="Arial" pitchFamily="34" charset="0"/>
        <a:buChar char="–"/>
        <a:defRPr sz="3300" kern="1200" spc="-117" baseline="0">
          <a:solidFill>
            <a:schemeClr val="tx1"/>
          </a:solidFill>
          <a:latin typeface="Noto Sans Korean Medium" pitchFamily="34" charset="-127"/>
          <a:ea typeface="Noto Sans Korean Medium" pitchFamily="34" charset="-127"/>
          <a:cs typeface="+mn-cs"/>
        </a:defRPr>
      </a:lvl2pPr>
      <a:lvl3pPr marL="1341082" indent="-268216" algn="l" defTabSz="1072866" rtl="0" eaLnBrk="1" latinLnBrk="1" hangingPunct="1">
        <a:spcBef>
          <a:spcPct val="20000"/>
        </a:spcBef>
        <a:buFont typeface="Arial" pitchFamily="34" charset="0"/>
        <a:buChar char="•"/>
        <a:defRPr sz="2800" kern="1200" spc="-117" baseline="0">
          <a:solidFill>
            <a:schemeClr val="tx1"/>
          </a:solidFill>
          <a:latin typeface="Noto Sans Korean Medium" pitchFamily="34" charset="-127"/>
          <a:ea typeface="Noto Sans Korean Medium" pitchFamily="34" charset="-127"/>
          <a:cs typeface="+mn-cs"/>
        </a:defRPr>
      </a:lvl3pPr>
      <a:lvl4pPr marL="1877515" indent="-268216" algn="l" defTabSz="1072866" rtl="0" eaLnBrk="1" latinLnBrk="1" hangingPunct="1">
        <a:spcBef>
          <a:spcPct val="20000"/>
        </a:spcBef>
        <a:buFont typeface="Arial" pitchFamily="34" charset="0"/>
        <a:buChar char="–"/>
        <a:defRPr sz="2300" kern="1200" spc="-117" baseline="0">
          <a:solidFill>
            <a:schemeClr val="tx1"/>
          </a:solidFill>
          <a:latin typeface="Noto Sans Korean Medium" pitchFamily="34" charset="-127"/>
          <a:ea typeface="Noto Sans Korean Medium" pitchFamily="34" charset="-127"/>
          <a:cs typeface="+mn-cs"/>
        </a:defRPr>
      </a:lvl4pPr>
      <a:lvl5pPr marL="2413947" indent="-268216" algn="l" defTabSz="1072866" rtl="0" eaLnBrk="1" latinLnBrk="1" hangingPunct="1">
        <a:spcBef>
          <a:spcPct val="20000"/>
        </a:spcBef>
        <a:buFont typeface="Arial" pitchFamily="34" charset="0"/>
        <a:buChar char="»"/>
        <a:defRPr sz="2300" kern="1200" spc="-117" baseline="0">
          <a:solidFill>
            <a:schemeClr val="tx1"/>
          </a:solidFill>
          <a:latin typeface="Noto Sans Korean Medium" pitchFamily="34" charset="-127"/>
          <a:ea typeface="Noto Sans Korean Medium" pitchFamily="34" charset="-127"/>
          <a:cs typeface="+mn-cs"/>
        </a:defRPr>
      </a:lvl5pPr>
      <a:lvl6pPr marL="2950380" indent="-268216" algn="l" defTabSz="107286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426186" y="5241614"/>
            <a:ext cx="2871213" cy="307777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1" lang="en-US" altLang="ko-KR" sz="1400" dirty="0">
                <a:solidFill>
                  <a:srgbClr val="FF0000"/>
                </a:solidFill>
                <a:cs typeface="NanumSquareOTF Light" charset="-127"/>
              </a:rPr>
              <a:t>Value Creation From Technology</a:t>
            </a:r>
            <a:endParaRPr kumimoji="1" lang="ko-KR" altLang="en-US" sz="1400" dirty="0">
              <a:solidFill>
                <a:srgbClr val="FF0000"/>
              </a:solidFill>
              <a:cs typeface="NanumSquareOTF Light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185248" y="5984884"/>
            <a:ext cx="2520281" cy="432047"/>
            <a:chOff x="7944119" y="4653136"/>
            <a:chExt cx="1117311" cy="432047"/>
          </a:xfrm>
        </p:grpSpPr>
        <p:sp>
          <p:nvSpPr>
            <p:cNvPr id="12" name="제목 5"/>
            <p:cNvSpPr txBox="1">
              <a:spLocks/>
            </p:cNvSpPr>
            <p:nvPr/>
          </p:nvSpPr>
          <p:spPr>
            <a:xfrm>
              <a:off x="7992710" y="4653136"/>
              <a:ext cx="1068720" cy="432047"/>
            </a:xfrm>
            <a:prstGeom prst="rect">
              <a:avLst/>
            </a:prstGeom>
          </p:spPr>
          <p:txBody>
            <a:bodyPr vert="horz" lIns="107287" tIns="53643" rIns="107287" bIns="53643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 spc="-150">
                  <a:solidFill>
                    <a:schemeClr val="tx1"/>
                  </a:solidFill>
                  <a:latin typeface="Noto Sans Korean Bold" pitchFamily="34" charset="-127"/>
                  <a:ea typeface="Noto Sans Korean Bold" pitchFamily="34" charset="-127"/>
                  <a:cs typeface="+mj-cs"/>
                </a:defRPr>
              </a:lvl1pPr>
            </a:lstStyle>
            <a:p>
              <a:pPr algn="l">
                <a:spcBef>
                  <a:spcPts val="500"/>
                </a:spcBef>
              </a:pPr>
              <a:r>
                <a:rPr lang="en-US" altLang="ko-KR" sz="1400" spc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</a:rPr>
                <a:t>2020. Version</a:t>
              </a:r>
              <a:endParaRPr lang="ko-KR" altLang="en-US" sz="1800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cxnSp>
          <p:nvCxnSpPr>
            <p:cNvPr id="13" name="직선 연결선 12"/>
            <p:cNvCxnSpPr/>
            <p:nvPr/>
          </p:nvCxnSpPr>
          <p:spPr>
            <a:xfrm rot="5400000">
              <a:off x="7836119" y="4877548"/>
              <a:ext cx="2160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3825" r="4106"/>
          <a:stretch/>
        </p:blipFill>
        <p:spPr>
          <a:xfrm>
            <a:off x="6798682" y="0"/>
            <a:ext cx="3107317" cy="509901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16496" y="5589240"/>
            <a:ext cx="2736304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8" b="33715"/>
          <a:stretch/>
        </p:blipFill>
        <p:spPr>
          <a:xfrm>
            <a:off x="6681192" y="5549391"/>
            <a:ext cx="2861524" cy="40240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6" y="5774045"/>
            <a:ext cx="2189001" cy="610848"/>
          </a:xfrm>
          <a:prstGeom prst="rect">
            <a:avLst/>
          </a:prstGeom>
        </p:spPr>
      </p:pic>
      <p:cxnSp>
        <p:nvCxnSpPr>
          <p:cNvPr id="3" name="직선 연결선 2"/>
          <p:cNvCxnSpPr/>
          <p:nvPr/>
        </p:nvCxnSpPr>
        <p:spPr>
          <a:xfrm>
            <a:off x="2864768" y="5912926"/>
            <a:ext cx="0" cy="360534"/>
          </a:xfrm>
          <a:prstGeom prst="line">
            <a:avLst/>
          </a:prstGeom>
          <a:ln w="38100" cap="rnd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17" b="24628" l="31300" r="40488">
                        <a14:backgroundMark x1="37813" y1="17500" x2="37891" y2="16406"/>
                        <a14:backgroundMark x1="36641" y1="16328" x2="38516" y2="17031"/>
                        <a14:backgroundMark x1="37891" y1="18203" x2="36484" y2="16484"/>
                      </a14:backgroundRemoval>
                    </a14:imgEffect>
                  </a14:imgLayer>
                </a14:imgProps>
              </a:ext>
            </a:extLst>
          </a:blip>
          <a:srcRect l="30152" t="13028" r="58364" b="74083"/>
          <a:stretch/>
        </p:blipFill>
        <p:spPr>
          <a:xfrm rot="900000" flipH="1">
            <a:off x="5895629" y="1790929"/>
            <a:ext cx="127005" cy="18128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8"/>
          <a:srcRect l="7944" t="71000" r="7944" b="14300"/>
          <a:stretch/>
        </p:blipFill>
        <p:spPr>
          <a:xfrm>
            <a:off x="2986304" y="5958379"/>
            <a:ext cx="2204215" cy="3857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588"/>
            <a:ext cx="3399341" cy="50984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0"/>
          <a:srcRect l="20696" r="17826" b="37152"/>
          <a:stretch/>
        </p:blipFill>
        <p:spPr>
          <a:xfrm>
            <a:off x="3399340" y="0"/>
            <a:ext cx="3399342" cy="50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막힌 원호 30"/>
          <p:cNvSpPr/>
          <p:nvPr/>
        </p:nvSpPr>
        <p:spPr>
          <a:xfrm rot="5400000">
            <a:off x="4962156" y="1196752"/>
            <a:ext cx="4752528" cy="4752528"/>
          </a:xfrm>
          <a:prstGeom prst="blockArc">
            <a:avLst>
              <a:gd name="adj1" fmla="val 10789232"/>
              <a:gd name="adj2" fmla="val 10782460"/>
              <a:gd name="adj3" fmla="val 30061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50000"/>
                </a:schemeClr>
              </a:gs>
              <a:gs pos="53000">
                <a:schemeClr val="accent1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3" name="막힌 원호 2"/>
          <p:cNvSpPr/>
          <p:nvPr/>
        </p:nvSpPr>
        <p:spPr>
          <a:xfrm rot="5400000">
            <a:off x="632520" y="1196752"/>
            <a:ext cx="4752528" cy="4752528"/>
          </a:xfrm>
          <a:prstGeom prst="blockArc">
            <a:avLst>
              <a:gd name="adj1" fmla="val 10789232"/>
              <a:gd name="adj2" fmla="val 10782460"/>
              <a:gd name="adj3" fmla="val 30061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50000"/>
                </a:schemeClr>
              </a:gs>
              <a:gs pos="53000">
                <a:schemeClr val="accent1">
                  <a:lumMod val="0"/>
                  <a:lumOff val="100000"/>
                </a:schemeClr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084" y="-55905"/>
            <a:ext cx="9906000" cy="74357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altLang="ko-KR" sz="24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Magicopper</a:t>
            </a:r>
            <a:r>
              <a:rPr lang="en-US" altLang="ko-KR" sz="2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MASK &amp; KKNEKKI Necklace SET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272480" y="692696"/>
            <a:ext cx="9217024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13763" r="25918" b="27090"/>
          <a:stretch/>
        </p:blipFill>
        <p:spPr>
          <a:xfrm flipH="1">
            <a:off x="2329981" y="2752203"/>
            <a:ext cx="1710272" cy="1414754"/>
          </a:xfrm>
          <a:prstGeom prst="rect">
            <a:avLst/>
          </a:prstGeom>
        </p:spPr>
      </p:pic>
      <p:pic>
        <p:nvPicPr>
          <p:cNvPr id="9" name="Picture 4" descr="Feather vector icon. Vector icon feather isolated on white background. |  CanStock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0619" l="8834" r="87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3" t="103" r="9744" b="24889"/>
          <a:stretch/>
        </p:blipFill>
        <p:spPr bwMode="auto">
          <a:xfrm>
            <a:off x="1081107" y="4013266"/>
            <a:ext cx="846097" cy="53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euse Icons - Download Free Vector Icons | Noun Project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35" y="4473475"/>
            <a:ext cx="807905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lean Surface Vector Icon. Easy Cleaning Illustration Sign Or Symbol. Stock  Vector - Illustration of wipe, linear: 166457210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91" y="3641317"/>
            <a:ext cx="1029695" cy="10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Safe Icon Png - Clip Art Library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0" b="89844" l="3326" r="97118">
                        <a14:foregroundMark x1="47450" y1="53906" x2="59645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17" y="2195857"/>
            <a:ext cx="702394" cy="7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11" y="1594016"/>
            <a:ext cx="2189001" cy="610848"/>
          </a:xfrm>
          <a:prstGeom prst="rect">
            <a:avLst/>
          </a:prstGeom>
        </p:spPr>
      </p:pic>
      <p:pic>
        <p:nvPicPr>
          <p:cNvPr id="1030" name="Picture 6" descr="Virus Protection Shield Icon , Microbe Shape Antivirus Defend Defeat  Disease And Bacteria Quarantine Pandemic Health For Humans, Stock Vector -  Illustration of hospital, antiviral: 18193334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65" b="87692" l="18125" r="83188">
                        <a14:foregroundMark x1="21063" y1="18757" x2="80500" y2="20118"/>
                        <a14:foregroundMark x1="51063" y1="18521" x2="56437" y2="22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10843" r="15746" b="11941"/>
          <a:stretch/>
        </p:blipFill>
        <p:spPr bwMode="auto">
          <a:xfrm>
            <a:off x="1033640" y="2146247"/>
            <a:ext cx="706765" cy="8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261" y="3010343"/>
            <a:ext cx="154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br>
              <a:rPr lang="en-US" altLang="ko-KR" sz="1600" b="1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Virus &amp; Bacteria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3267" y="4628056"/>
            <a:ext cx="1545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Easy to breathe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93650" y="5400688"/>
            <a:ext cx="1545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Reusable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91164" y="4624819"/>
            <a:ext cx="1545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Easy to wash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8135" y="3133453"/>
            <a:ext cx="1545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Harmless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12"/>
          <a:srcRect l="7944" t="71000" r="7944" b="14300"/>
          <a:stretch/>
        </p:blipFill>
        <p:spPr>
          <a:xfrm>
            <a:off x="6142632" y="1798250"/>
            <a:ext cx="2204215" cy="3857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74214" y="4947524"/>
            <a:ext cx="305526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Colorful Design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Luxurious Pattern</a:t>
            </a:r>
            <a:endParaRPr lang="ko-KR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084" b="62500" l="977" r="83887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544" t="33176" r="15740" b="37383"/>
          <a:stretch/>
        </p:blipFill>
        <p:spPr>
          <a:xfrm>
            <a:off x="6253652" y="2470484"/>
            <a:ext cx="2180138" cy="7759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52125" y="890234"/>
            <a:ext cx="2299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MASK</a:t>
            </a:r>
            <a:endParaRPr lang="ko-KR" altLang="en-US" sz="2800" b="1" dirty="0">
              <a:latin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71578" y="890234"/>
            <a:ext cx="393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smtClean="0">
                <a:latin typeface="Cambria" panose="02040503050406030204" pitchFamily="18" charset="0"/>
                <a:ea typeface="Cambria" panose="02040503050406030204" pitchFamily="18" charset="0"/>
              </a:rPr>
              <a:t>Necklace</a:t>
            </a:r>
            <a:endParaRPr lang="ko-KR" altLang="en-US" sz="2800" b="1" dirty="0">
              <a:latin typeface="Cambria" panose="02040503050406030204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5"/>
          <a:srcRect l="1967" t="12934" b="30079"/>
          <a:stretch/>
        </p:blipFill>
        <p:spPr>
          <a:xfrm>
            <a:off x="6070008" y="3343413"/>
            <a:ext cx="2536824" cy="16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084" y="-171400"/>
            <a:ext cx="9906000" cy="74357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altLang="ko-KR" sz="24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Magicopper</a:t>
            </a:r>
            <a:r>
              <a:rPr lang="en-US" altLang="ko-KR" sz="2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MASK &amp; KKNEKKI Necklace SET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88504" y="620688"/>
            <a:ext cx="9217024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953832"/>
              </p:ext>
            </p:extLst>
          </p:nvPr>
        </p:nvGraphicFramePr>
        <p:xfrm>
          <a:off x="380492" y="678194"/>
          <a:ext cx="9037004" cy="550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4968552"/>
                <a:gridCol w="864096"/>
                <a:gridCol w="1008112"/>
                <a:gridCol w="1152128"/>
              </a:tblGrid>
              <a:tr h="557590"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details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Package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000">
                <a:tc rowSpan="4"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Magicopper</a:t>
                      </a:r>
                      <a:b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Mask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</a:t>
                      </a:r>
                    </a:p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ko-KR" sz="11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Adult,Kids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1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*MOQ : 800 SET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ko-KR" altLang="en-US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1,920 SET</a:t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SET / 1Carton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r>
                        <a:rPr lang="en-US" altLang="ko-KR" sz="100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Carton </a:t>
                      </a:r>
                      <a: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/1PLT</a:t>
                      </a:r>
                      <a:b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(1PLT = 1,920 SET)</a:t>
                      </a:r>
                      <a:r>
                        <a:rPr lang="en-US" altLang="ko-KR" sz="10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ko-KR" sz="10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altLang="ko-KR" sz="100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PLT / 20’ CNTR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9,600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SET</a:t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19,200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SET</a:t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(10PLT)</a:t>
                      </a:r>
                      <a:endParaRPr lang="ko-KR" altLang="en-US" sz="1050" b="1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2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CNTR Order </a:t>
                      </a:r>
                      <a:endParaRPr lang="ko-KR" altLang="en-US" sz="1050" b="1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24780">
                <a:tc rowSpan="4"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Magicopper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Mask</a:t>
                      </a:r>
                      <a:b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2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(Open/Close)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1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*MOQ: 2000 pcs</a:t>
                      </a:r>
                      <a:br>
                        <a:rPr lang="en-US" altLang="ko-KR" sz="1050" b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 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5,760 pcs</a:t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 pcs/ 1Carton</a:t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 Carton / 1PLT</a:t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(1PLT = 5,760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pcs)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PLT / 20’ CNTR</a:t>
                      </a:r>
                      <a:endParaRPr lang="ko-KR" altLang="en-US" sz="105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7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28,800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pcs</a:t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 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247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57,600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pcs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(10 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247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CNTR Order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11151" t="44750" r="44750" b="18500"/>
          <a:stretch/>
        </p:blipFill>
        <p:spPr>
          <a:xfrm>
            <a:off x="5033973" y="1700808"/>
            <a:ext cx="1145555" cy="90774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616" y="1916832"/>
            <a:ext cx="1561922" cy="163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646689" y="1340050"/>
            <a:ext cx="907621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smtClean="0">
                <a:latin typeface="Calibri" panose="020F0502020204030204" pitchFamily="34" charset="0"/>
                <a:cs typeface="Calibri" panose="020F0502020204030204" pitchFamily="34" charset="0"/>
              </a:rPr>
              <a:t>Mask * 2ea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3423" y="1338995"/>
            <a:ext cx="859531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Mask Case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715" y="4262735"/>
            <a:ext cx="1419679" cy="184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1460715" y="3849952"/>
            <a:ext cx="1298753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smtClean="0">
                <a:latin typeface="Calibri" panose="020F0502020204030204" pitchFamily="34" charset="0"/>
                <a:cs typeface="Calibri" panose="020F0502020204030204" pitchFamily="34" charset="0"/>
              </a:rPr>
              <a:t>PET Film Packaging</a:t>
            </a:r>
            <a:endParaRPr lang="ko-KR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400" t="32150" r="10101" b="14301"/>
          <a:stretch/>
        </p:blipFill>
        <p:spPr>
          <a:xfrm>
            <a:off x="3101550" y="1536940"/>
            <a:ext cx="1707434" cy="124398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400" t="32150" r="10101" b="14301"/>
          <a:stretch/>
        </p:blipFill>
        <p:spPr>
          <a:xfrm>
            <a:off x="3152800" y="4077072"/>
            <a:ext cx="1975369" cy="1368387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400" t="32150" r="10101" b="14301"/>
          <a:stretch/>
        </p:blipFill>
        <p:spPr>
          <a:xfrm>
            <a:off x="3362855" y="1772581"/>
            <a:ext cx="1878177" cy="1368387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537176" y="1287906"/>
            <a:ext cx="576064" cy="3913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6537176" y="1776488"/>
            <a:ext cx="576064" cy="391375"/>
          </a:xfrm>
          <a:prstGeom prst="roundRect">
            <a:avLst/>
          </a:prstGeom>
          <a:solidFill>
            <a:srgbClr val="FF66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6537176" y="2265070"/>
            <a:ext cx="576064" cy="391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6537176" y="2753652"/>
            <a:ext cx="576064" cy="391375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6537176" y="3242234"/>
            <a:ext cx="576064" cy="391375"/>
          </a:xfrm>
          <a:prstGeom prst="roundRect">
            <a:avLst/>
          </a:prstGeom>
          <a:solidFill>
            <a:srgbClr val="00CC9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600219" y="1292153"/>
            <a:ext cx="468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SKY BLUE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00219" y="1855950"/>
            <a:ext cx="468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PINK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00219" y="2346260"/>
            <a:ext cx="468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LIME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64071" y="2826228"/>
            <a:ext cx="531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WHITE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64071" y="3314810"/>
            <a:ext cx="531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MINT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18088" y="2874281"/>
            <a:ext cx="75533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smtClean="0">
                <a:latin typeface="Calibri" panose="020F0502020204030204" pitchFamily="34" charset="0"/>
                <a:cs typeface="Calibri" panose="020F0502020204030204" pitchFamily="34" charset="0"/>
              </a:rPr>
              <a:t>Necklace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8612" y="1340050"/>
            <a:ext cx="123976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Box Packaging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09653" y="3849952"/>
            <a:ext cx="75533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Necklace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5616" y="3855783"/>
            <a:ext cx="529312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smtClean="0">
                <a:latin typeface="Calibri" panose="020F0502020204030204" pitchFamily="34" charset="0"/>
                <a:cs typeface="Calibri" panose="020F0502020204030204" pitchFamily="34" charset="0"/>
              </a:rPr>
              <a:t>Mask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6537176" y="5301208"/>
            <a:ext cx="576064" cy="391375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6564071" y="5373784"/>
            <a:ext cx="531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WHITE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모서리가 둥근 직사각형 48"/>
          <p:cNvSpPr/>
          <p:nvPr/>
        </p:nvSpPr>
        <p:spPr>
          <a:xfrm>
            <a:off x="6537176" y="4194572"/>
            <a:ext cx="576064" cy="3913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6600219" y="4198819"/>
            <a:ext cx="468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SKY BLUE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7"/>
          <a:srcRect l="23321" t="11908" r="41679" b="32197"/>
          <a:stretch/>
        </p:blipFill>
        <p:spPr>
          <a:xfrm rot="4950641">
            <a:off x="4770384" y="2537087"/>
            <a:ext cx="1134439" cy="1540882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8"/>
          <a:srcRect l="23321" t="11909" r="41679" b="19759"/>
          <a:stretch/>
        </p:blipFill>
        <p:spPr>
          <a:xfrm rot="21160463">
            <a:off x="4916672" y="4136366"/>
            <a:ext cx="1296683" cy="1979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8784" y="5805264"/>
            <a:ext cx="2025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>
                <a:latin typeface="Cambria" panose="02040503050406030204" pitchFamily="18" charset="0"/>
                <a:ea typeface="Cambria" panose="02040503050406030204" pitchFamily="18" charset="0"/>
              </a:rPr>
              <a:t>*Option : Open / Close</a:t>
            </a:r>
            <a:endParaRPr lang="ko-KR" altLang="en-US" sz="1100" b="1">
              <a:latin typeface="Cambria" panose="02040503050406030204" pitchFamily="18" charset="0"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3440832" y="5250802"/>
            <a:ext cx="0" cy="554462"/>
          </a:xfrm>
          <a:prstGeom prst="straightConnector1">
            <a:avLst/>
          </a:prstGeom>
          <a:ln w="25400">
            <a:solidFill>
              <a:srgbClr val="FF7C80">
                <a:alpha val="7000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084" y="-171400"/>
            <a:ext cx="9906000" cy="74357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altLang="ko-KR" sz="24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Magicopper</a:t>
            </a:r>
            <a:r>
              <a:rPr lang="en-US" altLang="ko-KR" sz="2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MASK &amp; KKNEKKI Necklace SET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272480" y="620688"/>
            <a:ext cx="9217024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5453"/>
              </p:ext>
            </p:extLst>
          </p:nvPr>
        </p:nvGraphicFramePr>
        <p:xfrm>
          <a:off x="488504" y="678194"/>
          <a:ext cx="8676964" cy="332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08"/>
                <a:gridCol w="4392488"/>
                <a:gridCol w="1008112"/>
                <a:gridCol w="936104"/>
                <a:gridCol w="1368152"/>
              </a:tblGrid>
              <a:tr h="387604"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details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Carton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Package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0941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Mask</a:t>
                      </a:r>
                    </a:p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DIY</a:t>
                      </a: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It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en-US" altLang="ko-KR" sz="100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ourself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*MOQ : 5,000</a:t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 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14,400 pcs</a:t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pcs / 1 Carton</a:t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 Carton / 1 PLT</a:t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(1PLT = 14,400 pcs)</a:t>
                      </a:r>
                      <a:b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PLT / 20’ CNTR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8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 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43,200 pcs</a:t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 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869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</a:t>
                      </a:r>
                      <a:r>
                        <a:rPr lang="ko-KR" altLang="en-US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72,000 pcs</a:t>
                      </a: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 PLT)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8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CNTR</a:t>
                      </a:r>
                      <a:r>
                        <a:rPr lang="en-US" altLang="ko-KR" sz="1050" b="1" baseline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Order</a:t>
                      </a: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4" name="그룹 23"/>
          <p:cNvGrpSpPr/>
          <p:nvPr/>
        </p:nvGrpSpPr>
        <p:grpSpPr>
          <a:xfrm>
            <a:off x="1604628" y="1628800"/>
            <a:ext cx="1656184" cy="2160240"/>
            <a:chOff x="1578868" y="1977611"/>
            <a:chExt cx="2433236" cy="3017871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8868" y="1977611"/>
              <a:ext cx="2433236" cy="30178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직사각형 19"/>
            <p:cNvSpPr/>
            <p:nvPr/>
          </p:nvSpPr>
          <p:spPr>
            <a:xfrm>
              <a:off x="3348135" y="4581128"/>
              <a:ext cx="592297" cy="2880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500" b="1" dirty="0" smtClean="0">
                  <a:solidFill>
                    <a:schemeClr val="tx1"/>
                  </a:solidFill>
                </a:rPr>
                <a:t>Beige</a:t>
              </a:r>
              <a:endParaRPr lang="ko-KR" altLang="en-US" sz="5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그림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406" y="1604832"/>
            <a:ext cx="2128678" cy="15361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46035" y="1268760"/>
            <a:ext cx="1298753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smtClean="0">
                <a:latin typeface="Calibri" panose="020F0502020204030204" pitchFamily="34" charset="0"/>
                <a:cs typeface="Calibri" panose="020F0502020204030204" pitchFamily="34" charset="0"/>
              </a:rPr>
              <a:t>PET Film Packaging</a:t>
            </a:r>
            <a:endParaRPr lang="ko-KR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3668" y="1268760"/>
            <a:ext cx="529312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smtClean="0">
                <a:latin typeface="Calibri" panose="020F0502020204030204" pitchFamily="34" charset="0"/>
                <a:cs typeface="Calibri" panose="020F0502020204030204" pitchFamily="34" charset="0"/>
              </a:rPr>
              <a:t>Mask</a:t>
            </a:r>
            <a:endParaRPr lang="ko-KR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20" y="3212976"/>
            <a:ext cx="2232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*Assembly type</a:t>
            </a:r>
            <a:br>
              <a:rPr lang="en-US" altLang="ko-KR" sz="14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altLang="ko-KR" sz="11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Tape </a:t>
            </a:r>
            <a:r>
              <a:rPr lang="en-US" altLang="ko-KR" sz="11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&amp;</a:t>
            </a:r>
            <a:r>
              <a:rPr lang="en-US" altLang="ko-KR" sz="11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Ear strap  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6069124" y="1628800"/>
            <a:ext cx="576064" cy="391375"/>
          </a:xfrm>
          <a:prstGeom prst="roundRect">
            <a:avLst/>
          </a:prstGeom>
          <a:solidFill>
            <a:srgbClr val="BD988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6069124" y="1700808"/>
            <a:ext cx="571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BEIGE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6069124" y="2945280"/>
            <a:ext cx="576064" cy="391375"/>
          </a:xfrm>
          <a:prstGeom prst="roundRect">
            <a:avLst/>
          </a:prstGeom>
          <a:solidFill>
            <a:srgbClr val="FF7C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6069124" y="3017288"/>
            <a:ext cx="571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smtClean="0">
                <a:latin typeface="Calibri" panose="020F0502020204030204" pitchFamily="34" charset="0"/>
                <a:cs typeface="Calibri" panose="020F0502020204030204" pitchFamily="34" charset="0"/>
              </a:rPr>
              <a:t>PINK</a:t>
            </a:r>
            <a:endParaRPr lang="ko-KR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084" y="-55905"/>
            <a:ext cx="9906000" cy="84699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altLang="ko-KR" sz="24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Magicopper</a:t>
            </a:r>
            <a:r>
              <a:rPr lang="en-US" altLang="ko-KR" sz="2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MASK &amp; KKNEKKI 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Necklace </a:t>
            </a:r>
            <a:r>
              <a:rPr lang="en-US" altLang="ko-KR" sz="2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Benefits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272480" y="692696"/>
            <a:ext cx="9217024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4145" y="2714910"/>
            <a:ext cx="4973939" cy="3785652"/>
          </a:xfrm>
          <a:prstGeom prst="rect">
            <a:avLst/>
          </a:prstGeom>
          <a:noFill/>
          <a:ln w="1270"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lock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espiratory Droplet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Antibacterial </a:t>
            </a:r>
            <a:r>
              <a:rPr lang="en-US" altLang="ko-KR" sz="1600" b="1" dirty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antiviral effects </a:t>
            </a:r>
            <a:endParaRPr lang="en-US" altLang="ko-KR" sz="1600" b="1" dirty="0" smtClean="0">
              <a:solidFill>
                <a:srgbClr val="FF7C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 Allergic Reaction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Comfortable &amp; Easy Breathing</a:t>
            </a:r>
            <a:endParaRPr lang="en-US" altLang="ko-KR" sz="1600" b="1" dirty="0">
              <a:solidFill>
                <a:srgbClr val="FF7C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Deodorization effect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Prevent Mask from Sticking to Face (Sweat or Saliva)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Prevent Glasses &amp; Goggles from Fogging (Open type)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ong term Usage &amp; Easy to wash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Eco-friendly : Recyclable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Colorful Design : </a:t>
            </a:r>
            <a:r>
              <a:rPr lang="en-US" altLang="ko-KR" sz="16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SKYBLUE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600" b="1" dirty="0" smtClean="0"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PINK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600" b="1" dirty="0" smtClean="0">
                <a:ln w="1270">
                  <a:solidFill>
                    <a:schemeClr val="accent4">
                      <a:lumMod val="75000"/>
                      <a:alpha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LIME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600" b="1" dirty="0" smtClean="0">
                <a:ln w="1270">
                  <a:solidFill>
                    <a:schemeClr val="bg1">
                      <a:lumMod val="50000"/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WHITE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600" b="1" dirty="0" smtClean="0">
                <a:solidFill>
                  <a:srgbClr val="00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MINT</a:t>
            </a:r>
            <a:endParaRPr lang="ko-KR" altLang="en-US" sz="1600" b="1" dirty="0">
              <a:solidFill>
                <a:srgbClr val="00CC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89286" y="2717885"/>
            <a:ext cx="473226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Special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weaving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Luxurious Pattern &amp; Design</a:t>
            </a:r>
            <a:endParaRPr lang="en-US" altLang="ko-KR" sz="1600" b="1" dirty="0">
              <a:solidFill>
                <a:srgbClr val="FF7C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Unique Choice :  </a:t>
            </a:r>
            <a:r>
              <a:rPr lang="ko-KR" altLang="en-US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en-US" altLang="ko-KR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Options</a:t>
            </a:r>
            <a:br>
              <a:rPr lang="en-US" altLang="ko-KR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ko-KR" sz="1600" b="1" dirty="0">
              <a:solidFill>
                <a:srgbClr val="FF7C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 Discoloration – UV, Laundry, Sports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 Allergic Reaction : Baby, Kids, Sensitive Skin</a:t>
            </a:r>
            <a:endParaRPr lang="en-US" altLang="ko-K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600" b="1" dirty="0" smtClean="0">
                <a:solidFill>
                  <a:srgbClr val="FF7C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easily break or become thin</a:t>
            </a:r>
          </a:p>
          <a:p>
            <a:pPr>
              <a:lnSpc>
                <a:spcPct val="150000"/>
              </a:lnSpc>
            </a:pPr>
            <a:endParaRPr lang="en-US" altLang="ko-KR" sz="1000" b="1" dirty="0">
              <a:solidFill>
                <a:srgbClr val="FF7C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★ R&amp;F Chemical supplies </a:t>
            </a:r>
            <a:r>
              <a:rPr lang="en-US" altLang="ko-KR" sz="16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KKNEKKI Product</a:t>
            </a:r>
            <a:br>
              <a:rPr lang="en-US" altLang="ko-KR" sz="16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Special 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mask </a:t>
            </a:r>
            <a:r>
              <a:rPr lang="en-US" altLang="ko-KR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necklaces, Ear Strap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2"/>
          <a:srcRect l="20601" t="8000" r="22700"/>
          <a:stretch/>
        </p:blipFill>
        <p:spPr>
          <a:xfrm rot="5400000">
            <a:off x="6364258" y="1010709"/>
            <a:ext cx="1295067" cy="2101360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/>
          <a:srcRect b="51974"/>
          <a:stretch/>
        </p:blipFill>
        <p:spPr>
          <a:xfrm>
            <a:off x="1013095" y="1420876"/>
            <a:ext cx="1370242" cy="1227944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3"/>
          <a:srcRect t="47912" b="4062"/>
          <a:stretch/>
        </p:blipFill>
        <p:spPr>
          <a:xfrm>
            <a:off x="2383052" y="1420876"/>
            <a:ext cx="1437307" cy="128804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748250"/>
            <a:ext cx="2189001" cy="610848"/>
          </a:xfrm>
          <a:prstGeom prst="rect">
            <a:avLst/>
          </a:prstGeom>
        </p:spPr>
      </p:pic>
      <p:pic>
        <p:nvPicPr>
          <p:cNvPr id="1026" name="Picture 2" descr="Adaptive Color in Spectrum, Adobe's Design System | by Nate Baldwin |  Thinking Design | 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3899953"/>
            <a:ext cx="3583618" cy="2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>
            <a:off x="4106834" y="1124744"/>
            <a:ext cx="1656184" cy="0"/>
          </a:xfrm>
          <a:prstGeom prst="straightConnector1">
            <a:avLst/>
          </a:prstGeom>
          <a:ln w="38100">
            <a:solidFill>
              <a:schemeClr val="bg2">
                <a:lumMod val="75000"/>
                <a:alpha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/>
          <a:srcRect t="6300" r="3402" b="9702"/>
          <a:stretch/>
        </p:blipFill>
        <p:spPr>
          <a:xfrm>
            <a:off x="8032172" y="1458068"/>
            <a:ext cx="1323478" cy="115085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7"/>
          <a:srcRect l="7944" t="71000" r="7944" b="14300"/>
          <a:stretch/>
        </p:blipFill>
        <p:spPr>
          <a:xfrm>
            <a:off x="6256243" y="908720"/>
            <a:ext cx="2315026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파형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21457</TotalTime>
  <Words>235</Words>
  <Application>Microsoft Office PowerPoint</Application>
  <PresentationFormat>A4 용지(210x297mm)</PresentationFormat>
  <Paragraphs>87</Paragraphs>
  <Slides>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4" baseType="lpstr">
      <vt:lpstr>Andalus</vt:lpstr>
      <vt:lpstr>NanumSquareOTF Light</vt:lpstr>
      <vt:lpstr>Noto Sans Korean Bold</vt:lpstr>
      <vt:lpstr>Noto Sans Korean Medium</vt:lpstr>
      <vt:lpstr>맑은 고딕</vt:lpstr>
      <vt:lpstr>Arial</vt:lpstr>
      <vt:lpstr>Calibri</vt:lpstr>
      <vt:lpstr>Cambria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R&amp;F Chemical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BioLogiQ NuPlastiQ</dc:title>
  <dc:creator>R&amp;F Chemical</dc:creator>
  <cp:lastModifiedBy>RNF-WONY</cp:lastModifiedBy>
  <cp:revision>1615</cp:revision>
  <cp:lastPrinted>2020-09-23T00:42:41Z</cp:lastPrinted>
  <dcterms:created xsi:type="dcterms:W3CDTF">2014-08-30T22:01:36Z</dcterms:created>
  <dcterms:modified xsi:type="dcterms:W3CDTF">2020-12-28T11:16:41Z</dcterms:modified>
</cp:coreProperties>
</file>